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5" r:id="rId11"/>
    <p:sldId id="264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5" d="100"/>
          <a:sy n="75" d="100"/>
        </p:scale>
        <p:origin x="-128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DB32461A-250E-4A29-9E9B-599CA3838FA1}" type="datetime1">
              <a:rPr lang="en-US" smtClean="0"/>
              <a:pPr/>
              <a:t>10/24/11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81099-48EC-46A3-9530-F58EB96AF77C}" type="datetime1">
              <a:rPr lang="en-US" smtClean="0"/>
              <a:pPr/>
              <a:t>10/24/11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97E24-FFB9-4C73-8C6D-E02A7AD33DB8}" type="datetime1">
              <a:rPr lang="en-US" smtClean="0"/>
              <a:pPr/>
              <a:t>10/24/11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AD66C-382E-48AD-8F4C-E87C4D4A8B28}" type="datetime1">
              <a:rPr lang="en-US" smtClean="0"/>
              <a:pPr/>
              <a:t>10/24/11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4ADA4-35DF-4BD1-8C53-4246F035229A}" type="datetime1">
              <a:rPr lang="en-US" smtClean="0"/>
              <a:pPr/>
              <a:t>10/24/11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F63ED-02B1-490A-8EAD-E0CB136D5388}" type="datetime1">
              <a:rPr lang="en-US" smtClean="0"/>
              <a:pPr/>
              <a:t>10/24/11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71BB6-685D-4518-8FAD-1882B9671546}" type="datetime1">
              <a:rPr lang="en-US" smtClean="0"/>
              <a:pPr/>
              <a:t>10/24/11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FFBFE-5C08-4E0E-AF38-FB925F0B4D71}" type="datetime1">
              <a:rPr lang="en-US" smtClean="0"/>
              <a:pPr/>
              <a:t>10/24/11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3242C-D747-4ADD-80D8-99421268E3A8}" type="datetime1">
              <a:rPr lang="en-US" smtClean="0"/>
              <a:pPr/>
              <a:t>10/24/11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82007-CDD1-4BCF-B9F4-9D458EFEEFE1}" type="datetime1">
              <a:rPr lang="en-US" smtClean="0"/>
              <a:pPr/>
              <a:t>10/24/11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4F265-CA88-4C30-A9AD-02E6A5184734}" type="datetime1">
              <a:rPr lang="en-US" smtClean="0"/>
              <a:pPr/>
              <a:t>10/24/11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3823242C-D747-4ADD-80D8-99421268E3A8}" type="datetime1">
              <a:rPr lang="en-US" smtClean="0"/>
              <a:pPr/>
              <a:t>10/24/11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CF40B41D-FD10-4A38-B39B-626510BD49B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ransition xmlns:p14="http://schemas.microsoft.com/office/powerpoint/2010/main" spd="slow">
    <p:wipe/>
  </p:transition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collegetocareers.com/wp-content/uploads/2011/05/cheap-textbook-prices.jpg" TargetMode="External"/><Relationship Id="rId3" Type="http://schemas.openxmlformats.org/officeDocument/2006/relationships/hyperlink" Target="http://www.going-to-college.org/campuslife/technology2_transcript.html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oxs5016@psu.edu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youtube.com/watch?v=IYUpjuiZw7A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599" y="857928"/>
            <a:ext cx="6570617" cy="1569397"/>
          </a:xfrm>
        </p:spPr>
        <p:txBody>
          <a:bodyPr>
            <a:normAutofit/>
          </a:bodyPr>
          <a:lstStyle/>
          <a:p>
            <a:r>
              <a:rPr lang="en-US" sz="1800" dirty="0" smtClean="0"/>
              <a:t>How to be successful in your academics </a:t>
            </a:r>
            <a:endParaRPr lang="en-US" sz="1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64642" y="3327527"/>
            <a:ext cx="7186580" cy="2363027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Omayra Soto </a:t>
            </a:r>
          </a:p>
          <a:p>
            <a:r>
              <a:rPr lang="en-US" dirty="0" smtClean="0"/>
              <a:t>10/26/11</a:t>
            </a:r>
          </a:p>
          <a:p>
            <a:r>
              <a:rPr lang="en-US" dirty="0" smtClean="0"/>
              <a:t>Penn State Hazleton </a:t>
            </a:r>
          </a:p>
          <a:p>
            <a:r>
              <a:rPr lang="en-US" dirty="0" smtClean="0"/>
              <a:t>CAS 100A </a:t>
            </a:r>
          </a:p>
          <a:p>
            <a:r>
              <a:rPr lang="en-US" dirty="0" smtClean="0"/>
              <a:t>Communications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9843610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Cited 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599" y="2286000"/>
            <a:ext cx="6841067" cy="3505200"/>
          </a:xfrm>
          <a:ln>
            <a:solidFill>
              <a:srgbClr val="000000"/>
            </a:solidFill>
          </a:ln>
        </p:spPr>
        <p:txBody>
          <a:bodyPr>
            <a:normAutofit fontScale="85000" lnSpcReduction="10000"/>
          </a:bodyPr>
          <a:lstStyle/>
          <a:p>
            <a:r>
              <a:rPr lang="en-US" sz="19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Google image: </a:t>
            </a:r>
            <a:r>
              <a:rPr lang="nl-NL" sz="19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hlinkClick r:id="rId2"/>
              </a:rPr>
              <a:t>http://www.collegetocareers.com/wp-content/uploads/2011/05/cheap-textbook-prices.jpg</a:t>
            </a:r>
            <a:endParaRPr lang="nl-NL" sz="1900" b="1" dirty="0">
              <a:solidFill>
                <a:schemeClr val="accent1">
                  <a:lumMod val="60000"/>
                  <a:lumOff val="40000"/>
                </a:schemeClr>
              </a:solidFill>
              <a:latin typeface="+mj-lt"/>
            </a:endParaRPr>
          </a:p>
          <a:p>
            <a:r>
              <a:rPr lang="nl-NL" sz="1900" b="1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DeVol</a:t>
            </a:r>
            <a:r>
              <a:rPr lang="nl-NL" sz="19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, Diana. College Survival Tips. Columbus, OH. Ohio State University. 2006.Web </a:t>
            </a:r>
          </a:p>
          <a:p>
            <a:pPr marL="514350" lvl="1" indent="0">
              <a:buNone/>
            </a:pPr>
            <a:r>
              <a:rPr lang="en-US" sz="19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http://</a:t>
            </a:r>
            <a:r>
              <a:rPr lang="en-US" sz="1900" b="1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www.math.osu.edu</a:t>
            </a:r>
            <a:r>
              <a:rPr lang="en-US" sz="19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/counseling/</a:t>
            </a:r>
            <a:r>
              <a:rPr lang="en-US" sz="1900" b="1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college_survival_tips.html</a:t>
            </a:r>
            <a:endParaRPr lang="nl-NL" sz="1900" b="1" dirty="0">
              <a:solidFill>
                <a:schemeClr val="accent1">
                  <a:lumMod val="60000"/>
                  <a:lumOff val="40000"/>
                </a:schemeClr>
              </a:solidFill>
              <a:latin typeface="+mj-lt"/>
            </a:endParaRPr>
          </a:p>
          <a:p>
            <a:r>
              <a:rPr lang="en-US" sz="19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hlinkClick r:id="rId3"/>
              </a:rPr>
              <a:t>Crimando, James.  College Survival Tips. Gateway. Phoenix, AZ. Community College</a:t>
            </a:r>
            <a:r>
              <a:rPr lang="en-US" sz="19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 2011. Web </a:t>
            </a:r>
            <a:endParaRPr lang="en-US" sz="1900" b="1" dirty="0">
              <a:solidFill>
                <a:schemeClr val="accent1">
                  <a:lumMod val="60000"/>
                  <a:lumOff val="40000"/>
                </a:schemeClr>
              </a:solidFill>
              <a:latin typeface="+mj-lt"/>
              <a:hlinkClick r:id="rId3"/>
            </a:endParaRPr>
          </a:p>
          <a:p>
            <a:pPr indent="0">
              <a:buNone/>
            </a:pPr>
            <a:r>
              <a:rPr lang="en-US" sz="19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hlinkClick r:id="rId3"/>
              </a:rPr>
              <a:t> </a:t>
            </a:r>
            <a:r>
              <a:rPr lang="en-US" sz="19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hlinkClick r:id="rId3"/>
              </a:rPr>
              <a:t>http</a:t>
            </a:r>
            <a:r>
              <a:rPr lang="en-US" sz="19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hlinkClick r:id="rId3"/>
              </a:rPr>
              <a:t>://www.going-to-college.org/campuslife/technology2_transcript.html</a:t>
            </a:r>
            <a:endParaRPr lang="en-US" sz="1900" b="1" dirty="0">
              <a:solidFill>
                <a:schemeClr val="accent1">
                  <a:lumMod val="60000"/>
                  <a:lumOff val="40000"/>
                </a:schemeClr>
              </a:solidFill>
              <a:latin typeface="+mj-lt"/>
            </a:endParaRP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437467" y="26924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1835599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Q&amp;A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Here’s my contact information: </a:t>
            </a:r>
          </a:p>
          <a:p>
            <a:pPr indent="0">
              <a:buNone/>
            </a:pPr>
            <a:r>
              <a:rPr lang="en-US" dirty="0" smtClean="0"/>
              <a:t>              </a:t>
            </a:r>
            <a:r>
              <a:rPr lang="en-US" dirty="0" smtClean="0">
                <a:hlinkClick r:id="rId2"/>
              </a:rPr>
              <a:t>oxs5016@psu.edu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7952880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150725"/>
            <a:ext cx="6400800" cy="6858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Overview of main points 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590800"/>
            <a:ext cx="7101170" cy="3268228"/>
          </a:xfrm>
        </p:spPr>
        <p:txBody>
          <a:bodyPr>
            <a:normAutofit/>
          </a:bodyPr>
          <a:lstStyle/>
          <a:p>
            <a:pPr marL="342900" indent="-342900">
              <a:buFont typeface="Wingdings" charset="2"/>
              <a:buChar char="v"/>
            </a:pPr>
            <a:r>
              <a:rPr lang="en-US" sz="2400" dirty="0" smtClean="0"/>
              <a:t>Classes </a:t>
            </a:r>
          </a:p>
          <a:p>
            <a:r>
              <a:rPr lang="en-US" sz="2400" dirty="0" smtClean="0"/>
              <a:t>Studying   </a:t>
            </a:r>
          </a:p>
          <a:p>
            <a:r>
              <a:rPr lang="en-US" sz="2400" dirty="0" smtClean="0"/>
              <a:t>How to be organized.</a:t>
            </a:r>
          </a:p>
        </p:txBody>
      </p:sp>
    </p:spTree>
    <p:extLst>
      <p:ext uri="{BB962C8B-B14F-4D97-AF65-F5344CB8AC3E}">
        <p14:creationId xmlns:p14="http://schemas.microsoft.com/office/powerpoint/2010/main" val="3835388749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Feeling overwhelmed ? </a:t>
            </a:r>
            <a:endParaRPr lang="en-US" dirty="0"/>
          </a:p>
        </p:txBody>
      </p:sp>
      <p:pic>
        <p:nvPicPr>
          <p:cNvPr id="4" name="Content Placeholder 3" descr="cheap-textbook-prices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758" b="37758"/>
          <a:stretch/>
        </p:blipFill>
        <p:spPr>
          <a:xfrm>
            <a:off x="1872247" y="2300187"/>
            <a:ext cx="5459893" cy="2600127"/>
          </a:xfrm>
        </p:spPr>
      </p:pic>
      <p:sp>
        <p:nvSpPr>
          <p:cNvPr id="3" name="TextBox 2"/>
          <p:cNvSpPr txBox="1"/>
          <p:nvPr/>
        </p:nvSpPr>
        <p:spPr>
          <a:xfrm>
            <a:off x="3703582" y="5350933"/>
            <a:ext cx="20077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(</a:t>
            </a:r>
            <a:r>
              <a:rPr lang="en-US" dirty="0" err="1" smtClean="0"/>
              <a:t>google.images.com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7080756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37381" y="2181536"/>
            <a:ext cx="6903282" cy="3483945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Go to class ! Regardless if you fall into peer pressure your friends won’t help you get good grades. </a:t>
            </a:r>
          </a:p>
          <a:p>
            <a:r>
              <a:rPr lang="en-US" dirty="0" smtClean="0"/>
              <a:t>Take good notes when the Professor is speaking. Don’t write down every single detail but write down the main points</a:t>
            </a:r>
          </a:p>
          <a:p>
            <a:r>
              <a:rPr lang="en-US" dirty="0" smtClean="0"/>
              <a:t>Ask questions. Do not hesitate to ask if you do not understand something in class. </a:t>
            </a:r>
          </a:p>
          <a:p>
            <a:r>
              <a:rPr lang="en-US" dirty="0" smtClean="0"/>
              <a:t>Turn in your work on time. </a:t>
            </a:r>
          </a:p>
          <a:p>
            <a:r>
              <a:rPr lang="en-US" dirty="0" smtClean="0"/>
              <a:t>Go to the teacher for help and tutoring if you are in need. </a:t>
            </a:r>
          </a:p>
          <a:p>
            <a:r>
              <a:rPr lang="en-US" dirty="0" smtClean="0"/>
              <a:t>Be on time and be prepared. </a:t>
            </a:r>
          </a:p>
          <a:p>
            <a:pPr indent="0" algn="ctr">
              <a:buNone/>
            </a:pPr>
            <a:r>
              <a:rPr lang="en-US" dirty="0" smtClean="0"/>
              <a:t>(</a:t>
            </a:r>
            <a:r>
              <a:rPr lang="en-US" dirty="0" err="1" smtClean="0"/>
              <a:t>Math.osu.edu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2384151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study!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err="1" smtClean="0"/>
              <a:t>Here’s</a:t>
            </a:r>
            <a:r>
              <a:rPr lang="pl-PL" dirty="0" smtClean="0"/>
              <a:t> a video: </a:t>
            </a:r>
          </a:p>
          <a:p>
            <a:endParaRPr lang="pl-PL" dirty="0"/>
          </a:p>
          <a:p>
            <a:r>
              <a:rPr lang="pl-PL" dirty="0" smtClean="0">
                <a:hlinkClick r:id="rId2"/>
              </a:rPr>
              <a:t>http://www.youtube.com/watch?v=IYUpjuiZw7A</a:t>
            </a:r>
            <a:endParaRPr lang="pl-PL" dirty="0"/>
          </a:p>
          <a:p>
            <a:endParaRPr lang="pl-PL" dirty="0" smtClean="0"/>
          </a:p>
          <a:p>
            <a:pPr indent="0" algn="ctr">
              <a:buNone/>
            </a:pPr>
            <a:r>
              <a:rPr lang="pl-PL" dirty="0" smtClean="0"/>
              <a:t>(</a:t>
            </a:r>
            <a:r>
              <a:rPr lang="pl-PL" dirty="0" err="1" smtClean="0"/>
              <a:t>youtube.com</a:t>
            </a:r>
            <a:r>
              <a:rPr lang="pl-PL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322248743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ways to study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Find a quiet place to study. For example: Library or study room in your dorm.</a:t>
            </a:r>
          </a:p>
          <a:p>
            <a:r>
              <a:rPr lang="en-US" dirty="0" smtClean="0"/>
              <a:t>Study for half hour each day.</a:t>
            </a:r>
          </a:p>
          <a:p>
            <a:r>
              <a:rPr lang="en-US" dirty="0" smtClean="0"/>
              <a:t>Do not wait until the day before to cram all the information.</a:t>
            </a:r>
          </a:p>
          <a:p>
            <a:r>
              <a:rPr lang="en-US" dirty="0" smtClean="0"/>
              <a:t>Study in groups and test one another.</a:t>
            </a:r>
          </a:p>
          <a:p>
            <a:r>
              <a:rPr lang="en-US" dirty="0" smtClean="0"/>
              <a:t>Use time management. Control your time and avoid all-nighters.</a:t>
            </a:r>
          </a:p>
          <a:p>
            <a:pPr indent="0" algn="ctr">
              <a:buNone/>
            </a:pPr>
            <a:r>
              <a:rPr lang="en-US" dirty="0" smtClean="0"/>
              <a:t>(</a:t>
            </a:r>
            <a:r>
              <a:rPr lang="en-US" dirty="0" err="1" smtClean="0"/>
              <a:t>Math.osu.edu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3421335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be organized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269067"/>
            <a:ext cx="6400800" cy="3386667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Make sure you have all the books you need for class.</a:t>
            </a:r>
          </a:p>
          <a:p>
            <a:r>
              <a:rPr lang="en-US" dirty="0" smtClean="0"/>
              <a:t>Have a planner which you can refer to when assignments are due and when you have upcoming tests or quizzes.</a:t>
            </a:r>
          </a:p>
          <a:p>
            <a:r>
              <a:rPr lang="en-US" dirty="0" smtClean="0"/>
              <a:t>Have folders and notebooks for each class separately, so you don’t get confused with any notes.</a:t>
            </a:r>
          </a:p>
          <a:p>
            <a:r>
              <a:rPr lang="en-US" dirty="0" smtClean="0"/>
              <a:t>Use sticky notes to remind you when work is due. </a:t>
            </a:r>
          </a:p>
          <a:p>
            <a:r>
              <a:rPr lang="en-US" dirty="0" smtClean="0"/>
              <a:t>Make sure you have a task list in which you can go to and cross out the previous work you have done.</a:t>
            </a:r>
          </a:p>
          <a:p>
            <a:pPr indent="0" algn="ctr">
              <a:buNone/>
            </a:pPr>
            <a:r>
              <a:rPr lang="en-US" dirty="0" smtClean="0"/>
              <a:t>(going-to-</a:t>
            </a:r>
            <a:r>
              <a:rPr lang="en-US" dirty="0" err="1" smtClean="0"/>
              <a:t>college.org</a:t>
            </a:r>
            <a:r>
              <a:rPr lang="en-US" dirty="0" smtClean="0"/>
              <a:t>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3672671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Review of main points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Classes </a:t>
            </a:r>
            <a:r>
              <a:rPr lang="en-US" dirty="0" smtClean="0"/>
              <a:t>– Making sure you come to class and pay attention. </a:t>
            </a:r>
            <a:endParaRPr lang="en-US" dirty="0" smtClean="0"/>
          </a:p>
          <a:p>
            <a:r>
              <a:rPr lang="en-US" dirty="0" smtClean="0"/>
              <a:t>Ways to </a:t>
            </a:r>
            <a:r>
              <a:rPr lang="en-US" dirty="0" smtClean="0"/>
              <a:t>study</a:t>
            </a:r>
            <a:r>
              <a:rPr lang="en-US" dirty="0" smtClean="0"/>
              <a:t>- The many different ways one can study and do well. </a:t>
            </a:r>
            <a:endParaRPr lang="en-US" dirty="0" smtClean="0"/>
          </a:p>
          <a:p>
            <a:r>
              <a:rPr lang="en-US" dirty="0" smtClean="0"/>
              <a:t>Organization- Skills one can obtain by making sure everything is in order for all your classes.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4360709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conclusion I hope this information was helpful and you can use these tips to help do well in your classes and stay organized. </a:t>
            </a:r>
          </a:p>
          <a:p>
            <a:pPr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4000" y="3422650"/>
            <a:ext cx="3447371" cy="2283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476668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Couture.thmx</Template>
  <TotalTime>576</TotalTime>
  <Words>485</Words>
  <Application>Microsoft Macintosh PowerPoint</Application>
  <PresentationFormat>On-screen Show (4:3)</PresentationFormat>
  <Paragraphs>55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Couture</vt:lpstr>
      <vt:lpstr>How to be successful in your academics </vt:lpstr>
      <vt:lpstr>Overview of main points </vt:lpstr>
      <vt:lpstr>Feeling overwhelmed ? </vt:lpstr>
      <vt:lpstr>Classes </vt:lpstr>
      <vt:lpstr>How to study! </vt:lpstr>
      <vt:lpstr>Other ways to study </vt:lpstr>
      <vt:lpstr>How to be organized </vt:lpstr>
      <vt:lpstr>Review of main points</vt:lpstr>
      <vt:lpstr>COnclusion</vt:lpstr>
      <vt:lpstr>Cited sources</vt:lpstr>
      <vt:lpstr>Q&amp;A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be successful in your academics </dc:title>
  <dc:creator>Omayra  Soto</dc:creator>
  <cp:lastModifiedBy>Omayra  Soto</cp:lastModifiedBy>
  <cp:revision>20</cp:revision>
  <dcterms:created xsi:type="dcterms:W3CDTF">2011-10-20T01:27:36Z</dcterms:created>
  <dcterms:modified xsi:type="dcterms:W3CDTF">2011-10-25T04:48:14Z</dcterms:modified>
</cp:coreProperties>
</file>